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39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2784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6475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7215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4929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5249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9555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7144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2945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175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507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1/15/2024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0112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69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9B83C7B-8387-4143-BD38-188E6F2D1D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802298"/>
            <a:ext cx="4958852" cy="2541431"/>
          </a:xfrm>
        </p:spPr>
        <p:txBody>
          <a:bodyPr/>
          <a:lstStyle/>
          <a:p>
            <a:r>
              <a:rPr lang="cs-CZ" dirty="0"/>
              <a:t>Aby záda nebolela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AB2DA25D-C912-4F68-9EC1-3DFB0EFB77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76904" y="3531204"/>
            <a:ext cx="7499308" cy="2524498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Pečujete sami o někoho svého?</a:t>
            </a:r>
          </a:p>
          <a:p>
            <a:r>
              <a:rPr lang="cs-CZ" dirty="0"/>
              <a:t>Přijďte na Workshop s Markétou skřivanovou </a:t>
            </a:r>
          </a:p>
          <a:p>
            <a:r>
              <a:rPr lang="cs-CZ" dirty="0">
                <a:solidFill>
                  <a:srgbClr val="FF0000"/>
                </a:solidFill>
              </a:rPr>
              <a:t>Dozvíte se, praktické návody, jak za malou chvilku denně pomoct svému tělu a nervům unést všechno, co v životě nesete!</a:t>
            </a:r>
          </a:p>
          <a:p>
            <a:r>
              <a:rPr lang="cs-CZ" dirty="0"/>
              <a:t>Kdy:  26. 2. 2024   15 – 17 hodin</a:t>
            </a:r>
          </a:p>
          <a:p>
            <a:r>
              <a:rPr lang="cs-CZ" dirty="0"/>
              <a:t>Kde: Českých bratří 112, </a:t>
            </a:r>
            <a:r>
              <a:rPr lang="cs-CZ" dirty="0" err="1"/>
              <a:t>vrchlabí</a:t>
            </a:r>
            <a:r>
              <a:rPr lang="cs-CZ" dirty="0"/>
              <a:t> (budova fary)</a:t>
            </a:r>
          </a:p>
          <a:p>
            <a:r>
              <a:rPr lang="cs-CZ" dirty="0"/>
              <a:t>S sebou: karimatka + pohodlné oblečení na cvičení</a:t>
            </a:r>
          </a:p>
          <a:p>
            <a:endParaRPr lang="cs-CZ" dirty="0"/>
          </a:p>
          <a:p>
            <a:pPr algn="r"/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8EC582D5-A9BF-41E7-BF63-C7C81BD3C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788" y="1422702"/>
            <a:ext cx="2918251" cy="401259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F65DB1BA-F808-4492-81FE-E67B8D7447F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88" y="142655"/>
            <a:ext cx="10239064" cy="106598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xmlns="" id="{F541C17A-4E21-4261-AF24-D7E9E1729BD4}"/>
              </a:ext>
            </a:extLst>
          </p:cNvPr>
          <p:cNvSpPr txBox="1"/>
          <p:nvPr/>
        </p:nvSpPr>
        <p:spPr>
          <a:xfrm>
            <a:off x="9511555" y="4947341"/>
            <a:ext cx="1855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VSTUPNÉ SE NEPLATÍ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133F7B4D-7453-B822-38C7-64DA2802FCE5}"/>
              </a:ext>
            </a:extLst>
          </p:cNvPr>
          <p:cNvSpPr txBox="1"/>
          <p:nvPr/>
        </p:nvSpPr>
        <p:spPr>
          <a:xfrm>
            <a:off x="721952" y="808530"/>
            <a:ext cx="4193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Rozvoj regionálního partnerství v sociální oblasti na území obcí Královéhradeckého kraje III </a:t>
            </a:r>
            <a:r>
              <a:rPr lang="cs-CZ" sz="1000" b="1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reg</a:t>
            </a:r>
            <a:r>
              <a:rPr lang="cs-CZ" sz="10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. č. CZ.03.02.02/00/22\006/0000241</a:t>
            </a:r>
            <a:endParaRPr lang="cs-CZ" sz="1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69709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814</TotalTime>
  <Words>77</Words>
  <Application>Microsoft Office PowerPoint</Application>
  <PresentationFormat>Širokoúhlá obrazovka</PresentationFormat>
  <Paragraphs>9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5" baseType="lpstr">
      <vt:lpstr>Arial</vt:lpstr>
      <vt:lpstr>Gill Sans MT</vt:lpstr>
      <vt:lpstr>Times New Roman</vt:lpstr>
      <vt:lpstr>Galerie</vt:lpstr>
      <vt:lpstr>Aby záda nebolela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Aby záda nebolela</dc:title>
  <dc:creator>Horizont</dc:creator>
  <cp:lastModifiedBy>Cupáková Adéla</cp:lastModifiedBy>
  <cp:revision>12</cp:revision>
  <dcterms:created xsi:type="dcterms:W3CDTF">2023-10-21T18:28:22Z</dcterms:created>
  <dcterms:modified xsi:type="dcterms:W3CDTF">2024-01-15T10:02:33Z</dcterms:modified>
</cp:coreProperties>
</file>